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686E-9F95-4909-9EA2-7E2CF388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2ACEF-9CC7-49E5-9293-B127E0F3C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AA1C-C535-4DE1-A34B-3A0BA379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EF47C-32A9-4070-97DA-878EDB2B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D39DA-14DA-45E5-8278-8A53D20D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999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CC28-B551-47C1-9EDB-B2F5DE69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AAFC3-D6CE-47CD-B885-E46433660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71F4F-9C6E-4253-BF35-AE6D08F1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66B1E-065B-4239-B37D-7D7906F8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33A80-0992-48EC-B238-6F3C4C86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998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76F016-2433-4A66-82D0-1D43DB23C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FB2C3-2229-4696-BE4A-A2E68275B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B2DBC-D591-463A-B11E-8FA6575F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AD7F-C554-4A62-BF71-D0D17813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5D285-894E-499C-B560-B2DDFAE9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718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8C48-704E-48AB-A19A-99CDF291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3D55B-0E36-4E15-85B9-6483C65F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9E3F8-30D0-473F-BA46-9C38C13C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856AA-051D-4EFF-956B-A6CB73F5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D9E2-FFD8-4738-A48A-95A6FFD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00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0A93-D008-4A1D-8EF9-43DA8414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B9923-1EC9-40C7-AFFB-90C9F7EE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65F5-5AE2-4DA2-8E23-861CB311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4F618-5ECE-4719-A7B2-4AAEF6DB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0617-FAB5-4D28-A7EB-7BD70C77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094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98F8-5297-4013-96E9-C9F65F65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E094-D5DD-46A0-95CC-7F1847889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770B2-09C8-447C-8D8C-D0A01414C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C7878-AB0C-4CE8-874C-F27E7F3A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B9008-9CD2-49EF-972D-14BF1C43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DC878-1C47-4B23-BE7D-D509D649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477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041D-D38A-4404-8D6D-D2A190F6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289A6-2365-4320-A797-6FE1AFC4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9780F-88C4-4081-8BD4-1F5710994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97110-2C91-4C9C-829E-2B0248659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52756-13BF-4BBA-A2D8-7B4EF5118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F584B-2A01-4AEE-8893-7F4E61B8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8B09F-A9EE-4B51-8EAF-CE828600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F5C75-9545-41EB-948F-E68BFCD1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26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773B-9F8B-4B3E-8B50-DB66DAD0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E7A27-8206-4376-81C3-9CE8AD4F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C9E17-E68A-401A-8221-A138934F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50C84-B7B7-4F3C-BC2F-F5FC02AF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041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D1FD9-7E10-40D0-9DA7-8FA4CF60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2F0E9-6388-4470-8409-AD2CF351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630F8-3C9E-4A3C-B4D6-3754A458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8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A5A4-8B13-45F0-870D-2DA32544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8FB9-2D8C-4D6F-8592-DC00C233A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F09BB-E668-47CE-B266-417AAB747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E0BAB-B602-437B-B314-B9D0F730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C7B1F-25F7-4F92-8F9C-67B49D2C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C9EF1-FEB3-45C1-B32A-EA85B585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002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0068-9C61-4540-81D5-55C88D19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B8777-DFD5-40D8-A7A8-5C44779DB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4C0D9-D75D-4755-A8F6-EC1BD7F52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BC921-CBD1-4A07-8D91-1688BD87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83845-9F62-477B-A004-623AB75D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DC34B-3AFC-466A-BAFA-7D7B36CD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588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EE228-FE97-4A6F-9979-42D48AEE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3C76B-D15B-43B6-8359-CEC0AD227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0ECD3-DDE7-49EB-8413-D699AFE9E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9753-10C8-4195-A67A-61FFDFC992A0}" type="datetimeFigureOut">
              <a:rPr lang="en-NZ" smtClean="0"/>
              <a:t>25/04/2021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C0F43-71AA-425C-AAB9-A4C7DBD20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F2124-8365-4283-84E7-AF6737AAF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B326-1B93-44E8-8027-625B79AC76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534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79CA96-721E-46DE-A48E-CBA8355387F2}"/>
              </a:ext>
            </a:extLst>
          </p:cNvPr>
          <p:cNvSpPr txBox="1"/>
          <p:nvPr/>
        </p:nvSpPr>
        <p:spPr>
          <a:xfrm>
            <a:off x="665812" y="193143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Us</a:t>
            </a:r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9C94F-B290-4B3D-990F-B7CE2F4A4505}"/>
              </a:ext>
            </a:extLst>
          </p:cNvPr>
          <p:cNvSpPr txBox="1"/>
          <p:nvPr/>
        </p:nvSpPr>
        <p:spPr>
          <a:xfrm>
            <a:off x="3108406" y="1941224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Services</a:t>
            </a:r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F1086-9717-4007-9B40-588580D5E47D}"/>
              </a:ext>
            </a:extLst>
          </p:cNvPr>
          <p:cNvSpPr txBox="1"/>
          <p:nvPr/>
        </p:nvSpPr>
        <p:spPr>
          <a:xfrm>
            <a:off x="6649959" y="1934233"/>
            <a:ext cx="11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CFA99-E938-47C1-B190-CF84FF73FB3A}"/>
              </a:ext>
            </a:extLst>
          </p:cNvPr>
          <p:cNvSpPr txBox="1"/>
          <p:nvPr/>
        </p:nvSpPr>
        <p:spPr>
          <a:xfrm>
            <a:off x="4730278" y="1960798"/>
            <a:ext cx="150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Clients Stories</a:t>
            </a:r>
            <a:endParaRPr lang="en-N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19E56-6BAD-487A-949E-0803B7B66760}"/>
              </a:ext>
            </a:extLst>
          </p:cNvPr>
          <p:cNvSpPr txBox="1"/>
          <p:nvPr/>
        </p:nvSpPr>
        <p:spPr>
          <a:xfrm>
            <a:off x="8362711" y="1927242"/>
            <a:ext cx="9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Contact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E5192-382E-4BEE-9847-1E0E209FDD39}"/>
              </a:ext>
            </a:extLst>
          </p:cNvPr>
          <p:cNvSpPr txBox="1"/>
          <p:nvPr/>
        </p:nvSpPr>
        <p:spPr>
          <a:xfrm>
            <a:off x="635054" y="2672464"/>
            <a:ext cx="123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Accounting</a:t>
            </a:r>
            <a:endParaRPr lang="en-N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BD314-B24B-491A-92D1-DB995FB497ED}"/>
              </a:ext>
            </a:extLst>
          </p:cNvPr>
          <p:cNvSpPr txBox="1"/>
          <p:nvPr/>
        </p:nvSpPr>
        <p:spPr>
          <a:xfrm>
            <a:off x="619674" y="3118479"/>
            <a:ext cx="48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Tax</a:t>
            </a:r>
            <a:endParaRPr lang="en-N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68DC51-C95E-45AF-B80A-8D18C07ED0BC}"/>
              </a:ext>
            </a:extLst>
          </p:cNvPr>
          <p:cNvSpPr txBox="1"/>
          <p:nvPr/>
        </p:nvSpPr>
        <p:spPr>
          <a:xfrm>
            <a:off x="621072" y="3572882"/>
            <a:ext cx="232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Financial Management</a:t>
            </a:r>
            <a:endParaRPr lang="en-N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4F5797-F01A-4F45-91D7-49053A3CFB87}"/>
              </a:ext>
            </a:extLst>
          </p:cNvPr>
          <p:cNvSpPr txBox="1"/>
          <p:nvPr/>
        </p:nvSpPr>
        <p:spPr>
          <a:xfrm>
            <a:off x="9916072" y="19118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一级</a:t>
            </a:r>
            <a:endParaRPr lang="en-NZ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B9C62-5552-424D-A474-C7525BC5A972}"/>
              </a:ext>
            </a:extLst>
          </p:cNvPr>
          <p:cNvSpPr txBox="1"/>
          <p:nvPr/>
        </p:nvSpPr>
        <p:spPr>
          <a:xfrm>
            <a:off x="9967805" y="2928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二级</a:t>
            </a:r>
            <a:endParaRPr lang="en-NZ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99BAED-D74C-401B-AE32-6F72304FF50B}"/>
              </a:ext>
            </a:extLst>
          </p:cNvPr>
          <p:cNvCxnSpPr>
            <a:cxnSpLocks/>
          </p:cNvCxnSpPr>
          <p:nvPr/>
        </p:nvCxnSpPr>
        <p:spPr>
          <a:xfrm>
            <a:off x="352338" y="2332139"/>
            <a:ext cx="104946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73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8CB92F-401D-457F-8A6B-8CE001482B99}"/>
              </a:ext>
            </a:extLst>
          </p:cNvPr>
          <p:cNvSpPr txBox="1"/>
          <p:nvPr/>
        </p:nvSpPr>
        <p:spPr>
          <a:xfrm>
            <a:off x="868593" y="492971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https://sba.co.nz/our-services/monthly-accounting/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FAA4A-1EA1-4366-A1F8-7F8DA4CE6CDF}"/>
              </a:ext>
            </a:extLst>
          </p:cNvPr>
          <p:cNvSpPr txBox="1"/>
          <p:nvPr/>
        </p:nvSpPr>
        <p:spPr>
          <a:xfrm>
            <a:off x="895113" y="3175803"/>
            <a:ext cx="123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Accounting</a:t>
            </a:r>
            <a:endParaRPr lang="en-N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BA8ED-E3DD-442D-9A88-7D576DAAEBCF}"/>
              </a:ext>
            </a:extLst>
          </p:cNvPr>
          <p:cNvSpPr txBox="1"/>
          <p:nvPr/>
        </p:nvSpPr>
        <p:spPr>
          <a:xfrm>
            <a:off x="879733" y="3621818"/>
            <a:ext cx="48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Tax</a:t>
            </a:r>
            <a:endParaRPr lang="en-N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D523C-98C5-474E-BCFD-10FF057C0812}"/>
              </a:ext>
            </a:extLst>
          </p:cNvPr>
          <p:cNvSpPr txBox="1"/>
          <p:nvPr/>
        </p:nvSpPr>
        <p:spPr>
          <a:xfrm>
            <a:off x="881131" y="4076221"/>
            <a:ext cx="232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Financial Management</a:t>
            </a:r>
            <a:endParaRPr lang="en-N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52120B-4E9D-457E-BA7A-7010DE041C75}"/>
              </a:ext>
            </a:extLst>
          </p:cNvPr>
          <p:cNvSpPr txBox="1"/>
          <p:nvPr/>
        </p:nvSpPr>
        <p:spPr>
          <a:xfrm>
            <a:off x="872278" y="541012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https://sba.co.nz/our-services/annual-accounting/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3951F-A01A-446A-A130-B62258C90E36}"/>
              </a:ext>
            </a:extLst>
          </p:cNvPr>
          <p:cNvSpPr txBox="1"/>
          <p:nvPr/>
        </p:nvSpPr>
        <p:spPr>
          <a:xfrm>
            <a:off x="872278" y="4555545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页面模仿</a:t>
            </a:r>
            <a:endParaRPr lang="en-NZ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52802E-F7D1-4273-BDFF-FEA973FED1FF}"/>
              </a:ext>
            </a:extLst>
          </p:cNvPr>
          <p:cNvSpPr txBox="1"/>
          <p:nvPr/>
        </p:nvSpPr>
        <p:spPr>
          <a:xfrm>
            <a:off x="857774" y="1564357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https://www.mdastudio.co.nz/?gclid=EAIaIQobChMIjbe1zNuY8AIV1jMrCh3diQDEEAAYAiAAEgILbPD_BwE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969519-76A5-4686-A014-A398C33AE5BC}"/>
              </a:ext>
            </a:extLst>
          </p:cNvPr>
          <p:cNvSpPr txBox="1"/>
          <p:nvPr/>
        </p:nvSpPr>
        <p:spPr>
          <a:xfrm>
            <a:off x="875537" y="1117705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Us(</a:t>
            </a:r>
            <a:r>
              <a:rPr lang="zh-CN" altLang="en-US" dirty="0"/>
              <a:t>主要是图文就好）风格和整体一致就好。</a:t>
            </a:r>
            <a:endParaRPr lang="en-NZ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3F18BB-1B07-494A-A404-118AE5857326}"/>
              </a:ext>
            </a:extLst>
          </p:cNvPr>
          <p:cNvCxnSpPr>
            <a:cxnSpLocks/>
          </p:cNvCxnSpPr>
          <p:nvPr/>
        </p:nvCxnSpPr>
        <p:spPr>
          <a:xfrm flipV="1">
            <a:off x="134224" y="2726422"/>
            <a:ext cx="11752976" cy="75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7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EEA0-2CC7-411F-A768-D6FA3038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Packages</a:t>
            </a:r>
            <a:br>
              <a:rPr lang="en-NZ" dirty="0"/>
            </a:br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E370A-8251-4083-9372-B592732035E0}"/>
              </a:ext>
            </a:extLst>
          </p:cNvPr>
          <p:cNvSpPr txBox="1"/>
          <p:nvPr/>
        </p:nvSpPr>
        <p:spPr>
          <a:xfrm>
            <a:off x="852065" y="1056894"/>
            <a:ext cx="8932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https://www.myob.com/nz/small-business/start-ups-offer?gclid=EAIaIQobChMI-uzJ0NGY8AIVcpzCCh29FgXfEAAYASAAEgJgivD_BwE&amp;gclsrc=aw.ds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743CF4-7835-4B4F-A8E2-B855E056D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8" y="1944006"/>
            <a:ext cx="6595806" cy="4186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F4D8EC-2150-4548-928E-AED5B0EE10C7}"/>
              </a:ext>
            </a:extLst>
          </p:cNvPr>
          <p:cNvSpPr/>
          <p:nvPr/>
        </p:nvSpPr>
        <p:spPr>
          <a:xfrm>
            <a:off x="2567031" y="4655891"/>
            <a:ext cx="2818701" cy="16778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01698-7FBF-443D-9C64-DBFBDF8BE94B}"/>
              </a:ext>
            </a:extLst>
          </p:cNvPr>
          <p:cNvSpPr txBox="1"/>
          <p:nvPr/>
        </p:nvSpPr>
        <p:spPr>
          <a:xfrm>
            <a:off x="8496935" y="3831544"/>
            <a:ext cx="120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1.Packages</a:t>
            </a:r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66F5B-6169-4444-B6E4-4141075B8949}"/>
              </a:ext>
            </a:extLst>
          </p:cNvPr>
          <p:cNvSpPr txBox="1"/>
          <p:nvPr/>
        </p:nvSpPr>
        <p:spPr>
          <a:xfrm>
            <a:off x="8481555" y="4227225"/>
            <a:ext cx="98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2.Payroll</a:t>
            </a:r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B7EC1-24E4-4537-B627-E09D9C647893}"/>
              </a:ext>
            </a:extLst>
          </p:cNvPr>
          <p:cNvSpPr txBox="1"/>
          <p:nvPr/>
        </p:nvSpPr>
        <p:spPr>
          <a:xfrm>
            <a:off x="8482953" y="4597740"/>
            <a:ext cx="353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3.Company registration consultancy</a:t>
            </a:r>
            <a:endParaRPr lang="en-N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1C738-1291-4656-AEA1-151BC2FA3C64}"/>
              </a:ext>
            </a:extLst>
          </p:cNvPr>
          <p:cNvSpPr txBox="1"/>
          <p:nvPr/>
        </p:nvSpPr>
        <p:spPr>
          <a:xfrm>
            <a:off x="8475962" y="4959865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4.Xero</a:t>
            </a:r>
            <a:endParaRPr lang="en-NZ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0DCD6D-9D6F-4976-B9B4-90CA204A0C3C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5385732" y="4739781"/>
            <a:ext cx="3097221" cy="42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752CADE-03D1-42F2-9308-00207E41D8DD}"/>
              </a:ext>
            </a:extLst>
          </p:cNvPr>
          <p:cNvSpPr txBox="1"/>
          <p:nvPr/>
        </p:nvSpPr>
        <p:spPr>
          <a:xfrm>
            <a:off x="3336604" y="554953"/>
            <a:ext cx="72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模仿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86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74B666-06F7-4AF1-A33F-E6BC5557E4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6589" y="756422"/>
            <a:ext cx="66741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800" dirty="0">
                <a:latin typeface="+mn-lt"/>
                <a:ea typeface="+mn-ea"/>
                <a:cs typeface="+mn-cs"/>
              </a:rPr>
              <a:t>Resources</a:t>
            </a:r>
            <a:r>
              <a:rPr lang="zh-CN" altLang="en-US" sz="1800" dirty="0">
                <a:latin typeface="+mn-lt"/>
                <a:ea typeface="+mn-ea"/>
                <a:cs typeface="+mn-cs"/>
              </a:rPr>
              <a:t>：（保持现在改好的样式，和别的页面风格统一一下）</a:t>
            </a:r>
            <a:endParaRPr lang="en-NZ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1AC05-1FB5-4C10-BEEE-F88DFFA1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47" y="1191235"/>
            <a:ext cx="4540659" cy="241371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D31EA7-82FC-4F77-8EF8-5A4C2745E619}"/>
              </a:ext>
            </a:extLst>
          </p:cNvPr>
          <p:cNvCxnSpPr>
            <a:cxnSpLocks/>
          </p:cNvCxnSpPr>
          <p:nvPr/>
        </p:nvCxnSpPr>
        <p:spPr>
          <a:xfrm>
            <a:off x="4597167" y="2873829"/>
            <a:ext cx="5143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EBD0C0-62B4-43BC-89EC-10B2BE4564B9}"/>
              </a:ext>
            </a:extLst>
          </p:cNvPr>
          <p:cNvSpPr txBox="1"/>
          <p:nvPr/>
        </p:nvSpPr>
        <p:spPr>
          <a:xfrm>
            <a:off x="9981786" y="26990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点击下载文件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B46E47-40EB-4D4F-BED7-2C3395019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7" y="4027114"/>
            <a:ext cx="4613945" cy="201875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BB1851-4F05-46F7-AFF1-13C0AC17EC8B}"/>
              </a:ext>
            </a:extLst>
          </p:cNvPr>
          <p:cNvCxnSpPr>
            <a:cxnSpLocks/>
          </p:cNvCxnSpPr>
          <p:nvPr/>
        </p:nvCxnSpPr>
        <p:spPr>
          <a:xfrm>
            <a:off x="2845266" y="5777818"/>
            <a:ext cx="5143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3FEAF0-FE4A-4F44-86A4-22A5C08AB337}"/>
              </a:ext>
            </a:extLst>
          </p:cNvPr>
          <p:cNvSpPr txBox="1"/>
          <p:nvPr/>
        </p:nvSpPr>
        <p:spPr>
          <a:xfrm>
            <a:off x="8104051" y="556946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跳转到别的网站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274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125982-ABE6-4583-81B2-F4F5255B9580}"/>
              </a:ext>
            </a:extLst>
          </p:cNvPr>
          <p:cNvSpPr txBox="1"/>
          <p:nvPr/>
        </p:nvSpPr>
        <p:spPr>
          <a:xfrm>
            <a:off x="792623" y="785281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Clients Stories</a:t>
            </a:r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5E4F9-DF68-4528-8915-50445BD595A0}"/>
              </a:ext>
            </a:extLst>
          </p:cNvPr>
          <p:cNvSpPr txBox="1"/>
          <p:nvPr/>
        </p:nvSpPr>
        <p:spPr>
          <a:xfrm>
            <a:off x="1681384" y="1443307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https://www.beany.com/client-stories/</a:t>
            </a:r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7EAF3-56A0-47DA-B5F9-77D4287ABF29}"/>
              </a:ext>
            </a:extLst>
          </p:cNvPr>
          <p:cNvSpPr txBox="1"/>
          <p:nvPr/>
        </p:nvSpPr>
        <p:spPr>
          <a:xfrm>
            <a:off x="731379" y="1407699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模仿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D3A0B3-2ACC-4EA7-8D40-75C49C869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67" y="2110810"/>
            <a:ext cx="8465629" cy="41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125982-ABE6-4583-81B2-F4F5255B9580}"/>
              </a:ext>
            </a:extLst>
          </p:cNvPr>
          <p:cNvSpPr txBox="1"/>
          <p:nvPr/>
        </p:nvSpPr>
        <p:spPr>
          <a:xfrm>
            <a:off x="792623" y="785281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Clients Stories</a:t>
            </a:r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5E4F9-DF68-4528-8915-50445BD595A0}"/>
              </a:ext>
            </a:extLst>
          </p:cNvPr>
          <p:cNvSpPr txBox="1"/>
          <p:nvPr/>
        </p:nvSpPr>
        <p:spPr>
          <a:xfrm>
            <a:off x="1513604" y="141814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https://sba.co.nz/contact-us/</a:t>
            </a:r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7EAF3-56A0-47DA-B5F9-77D4287ABF29}"/>
              </a:ext>
            </a:extLst>
          </p:cNvPr>
          <p:cNvSpPr txBox="1"/>
          <p:nvPr/>
        </p:nvSpPr>
        <p:spPr>
          <a:xfrm>
            <a:off x="731379" y="1407699"/>
            <a:ext cx="1164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模仿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DE45E-3D86-4670-A922-AE4A7126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" y="1803633"/>
            <a:ext cx="8927898" cy="47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192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Packages </vt:lpstr>
      <vt:lpstr>Resources：（保持现在改好的样式，和别的页面风格统一一下）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Mia-PC</dc:creator>
  <cp:lastModifiedBy>Mia-PC</cp:lastModifiedBy>
  <cp:revision>9</cp:revision>
  <dcterms:created xsi:type="dcterms:W3CDTF">2021-04-25T04:45:38Z</dcterms:created>
  <dcterms:modified xsi:type="dcterms:W3CDTF">2021-04-25T06:08:26Z</dcterms:modified>
</cp:coreProperties>
</file>